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  <p:sldId id="264" r:id="rId10"/>
    <p:sldId id="266" r:id="rId11"/>
    <p:sldId id="268" r:id="rId12"/>
    <p:sldId id="267" r:id="rId13"/>
    <p:sldId id="265" r:id="rId14"/>
    <p:sldId id="269" r:id="rId15"/>
    <p:sldId id="270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9" autoAdjust="0"/>
    <p:restoredTop sz="94660"/>
  </p:normalViewPr>
  <p:slideViewPr>
    <p:cSldViewPr snapToGrid="0">
      <p:cViewPr varScale="1">
        <p:scale>
          <a:sx n="64" d="100"/>
          <a:sy n="64" d="100"/>
        </p:scale>
        <p:origin x="90" y="10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84890-85D2-4D7B-8EF5-15A9C1DB8F42}" type="datetimeFigureOut">
              <a:rPr lang="en-US" dirty="0"/>
              <a:t>12/14/2017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57CC2-0FC8-4686-B024-99790E0F5162}" type="datetimeFigureOut">
              <a:rPr lang="en-US" dirty="0"/>
              <a:t>12/14/2017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64DA5-CD3D-4590-A511-FCD3BC7A793E}" type="datetimeFigureOut">
              <a:rPr lang="en-US" dirty="0"/>
              <a:t>12/14/2017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5661D-6934-4B32-B92C-470368BF1EC6}" type="datetimeFigureOut">
              <a:rPr lang="en-US" dirty="0"/>
              <a:t>12/14/2017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C6F822A4-8DA6-4447-9B1F-C5DB58435268}" type="datetimeFigureOut">
              <a:rPr lang="en-US" dirty="0"/>
              <a:t>12/14/2017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8D31E-DCDA-41A7-9C67-C4B11B94D21D}" type="datetimeFigureOut">
              <a:rPr lang="en-US" dirty="0"/>
              <a:t>12/14/2017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762C0-B258-48F1-ADE6-176B4174CCDD}" type="datetimeFigureOut">
              <a:rPr lang="en-US" dirty="0"/>
              <a:t>12/14/2017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919A6-33EB-49BD-A62F-1FA56B9F9712}" type="datetimeFigureOut">
              <a:rPr lang="en-US" dirty="0"/>
              <a:t>12/14/2017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E7D1B-D673-4CF6-8672-009D42ABD2A0}" type="datetimeFigureOut">
              <a:rPr lang="en-US" dirty="0"/>
              <a:t>12/14/2017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6AA21-1863-4931-97CB-99D0A168701B}" type="datetimeFigureOut">
              <a:rPr lang="en-US" dirty="0"/>
              <a:t>12/14/2017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2C379-9A7C-4C87-A116-CBE9F58B04C5}" type="datetimeFigureOut">
              <a:rPr lang="en-US" dirty="0"/>
              <a:t>12/14/2017</a:t>
            </a:fld>
            <a:endParaRPr lang="en-US" dirty="0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8664C608-40B1-4030-A28D-5B74BC98ADCE}" type="datetimeFigureOut">
              <a:rPr lang="en-US" dirty="0"/>
              <a:t>12/14/2017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gi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 smtClean="0"/>
              <a:t>Teorema de </a:t>
            </a:r>
            <a:r>
              <a:rPr lang="es-ES" dirty="0" err="1" smtClean="0"/>
              <a:t>pitagoras</a:t>
            </a:r>
            <a:r>
              <a:rPr lang="es-ES" dirty="0" smtClean="0"/>
              <a:t>.</a:t>
            </a:r>
            <a:br>
              <a:rPr lang="es-ES" dirty="0" smtClean="0"/>
            </a:br>
            <a:endParaRPr lang="es-CL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603652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Resultado de imagen para teorema de pitagoras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4164" y="839449"/>
            <a:ext cx="7210269" cy="53327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58671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2" name="Picture 4" descr="Imagen relacionada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69036" y="104931"/>
            <a:ext cx="8229600" cy="64607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28996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Resultado de imagen para aplicaciones del teorema de pitagoras en el plano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9626" y="434715"/>
            <a:ext cx="10043409" cy="62359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6406731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Resultado de imagen para teorema de pitagoras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409" y="749509"/>
            <a:ext cx="8004747" cy="57712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1582211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25271" y="0"/>
            <a:ext cx="10058400" cy="1184223"/>
          </a:xfrm>
        </p:spPr>
        <p:txBody>
          <a:bodyPr/>
          <a:lstStyle/>
          <a:p>
            <a:r>
              <a:rPr lang="es-ES" dirty="0" smtClean="0"/>
              <a:t>En los vectores libres o en el plano.</a:t>
            </a:r>
            <a:endParaRPr lang="es-CL" dirty="0"/>
          </a:p>
        </p:txBody>
      </p:sp>
      <p:pic>
        <p:nvPicPr>
          <p:cNvPr id="4" name="Marcador de contenido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78897" y="1184223"/>
            <a:ext cx="8064709" cy="54564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142802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419724"/>
            <a:ext cx="10058400" cy="779489"/>
          </a:xfrm>
        </p:spPr>
        <p:txBody>
          <a:bodyPr>
            <a:normAutofit fontScale="90000"/>
          </a:bodyPr>
          <a:lstStyle/>
          <a:p>
            <a:r>
              <a:rPr lang="es-ES" dirty="0" smtClean="0"/>
              <a:t>Ejemplo de aplicación,.</a:t>
            </a:r>
            <a:br>
              <a:rPr lang="es-ES" dirty="0" smtClean="0"/>
            </a:br>
            <a:endParaRPr lang="es-CL" dirty="0"/>
          </a:p>
        </p:txBody>
      </p:sp>
      <p:pic>
        <p:nvPicPr>
          <p:cNvPr id="4" name="Marcador de contenido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54636" y="854439"/>
            <a:ext cx="10628026" cy="57262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36141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4" name="Picture 10" descr="Resultado de imagen para teorema de pitagoras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4321" y="464695"/>
            <a:ext cx="9323881" cy="57075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472560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Resultado de imagen para teorema de pitagoras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9252" y="494675"/>
            <a:ext cx="9278912" cy="61759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779540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Resultado de imagen para teorema de pitagoras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4243" y="554636"/>
            <a:ext cx="7510071" cy="56962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065858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Resultado de imagen para teorema de pitagoras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779489"/>
            <a:ext cx="7689953" cy="53814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563284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Resultado de imagen para teorema de pitagoras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8918" y="554636"/>
            <a:ext cx="8094689" cy="52465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917465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Resultado de imagen para teorema de pitagoras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8938" y="734518"/>
            <a:ext cx="7674964" cy="61234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727057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Resultado de imagen para teorema de pitagoras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4105" y="629587"/>
            <a:ext cx="9293902" cy="59510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20372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Resultado de imagen para teorema de pitagoras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4302" y="539646"/>
            <a:ext cx="8094687" cy="61759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5906905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ipo de madera">
  <a:themeElements>
    <a:clrScheme name="Wood 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ood Type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TM03090434[[fn=Madera]]</Template>
  <TotalTime>62</TotalTime>
  <Words>17</Words>
  <Application>Microsoft Office PowerPoint</Application>
  <PresentationFormat>Panorámica</PresentationFormat>
  <Paragraphs>3</Paragraphs>
  <Slides>15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15</vt:i4>
      </vt:variant>
    </vt:vector>
  </HeadingPairs>
  <TitlesOfParts>
    <vt:vector size="20" baseType="lpstr">
      <vt:lpstr>Arial</vt:lpstr>
      <vt:lpstr>Rockwell</vt:lpstr>
      <vt:lpstr>Rockwell Condensed</vt:lpstr>
      <vt:lpstr>Wingdings</vt:lpstr>
      <vt:lpstr>Tipo de madera</vt:lpstr>
      <vt:lpstr>Teorema de pitagoras. 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En los vectores libres o en el plano.</vt:lpstr>
      <vt:lpstr>Ejemplo de aplicación,.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Teorema de pitagoras.</dc:title>
  <dc:creator>Montoya</dc:creator>
  <cp:lastModifiedBy>Montoya</cp:lastModifiedBy>
  <cp:revision>4</cp:revision>
  <dcterms:created xsi:type="dcterms:W3CDTF">2017-12-14T18:16:35Z</dcterms:created>
  <dcterms:modified xsi:type="dcterms:W3CDTF">2017-12-14T19:18:42Z</dcterms:modified>
</cp:coreProperties>
</file>